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9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4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2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5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2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4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0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0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7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3AFE-03F0-4DB4-BDB0-280262B1C51F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75E8-07D0-44E4-B79C-7EC64C52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13610"/>
            <a:ext cx="7620000" cy="54142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Greco Roman gods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Ceres</a:t>
            </a:r>
          </a:p>
          <a:p>
            <a:r>
              <a:rPr lang="en-US" dirty="0" smtClean="0"/>
              <a:t>Goddess of agriculture</a:t>
            </a:r>
          </a:p>
          <a:p>
            <a:r>
              <a:rPr lang="en-US" dirty="0" smtClean="0"/>
              <a:t>Symbols: cornucopia, wheat, torch, bread</a:t>
            </a:r>
          </a:p>
          <a:p>
            <a:r>
              <a:rPr lang="en-US" dirty="0" smtClean="0"/>
              <a:t>Parents: Cronos and Rhea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25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0505"/>
            <a:ext cx="2590800" cy="415699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295400"/>
            <a:ext cx="4286250" cy="29326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075" y="4228097"/>
            <a:ext cx="1847850" cy="2466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343400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0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Juno</a:t>
            </a:r>
          </a:p>
          <a:p>
            <a:r>
              <a:rPr lang="en-US" dirty="0" smtClean="0"/>
              <a:t>Goddess of marriage and childbirth</a:t>
            </a:r>
          </a:p>
          <a:p>
            <a:r>
              <a:rPr lang="en-US" dirty="0" smtClean="0"/>
              <a:t>Symbols: peacock, cuckoo </a:t>
            </a:r>
          </a:p>
          <a:p>
            <a:r>
              <a:rPr lang="en-US" dirty="0" smtClean="0"/>
              <a:t>Parents: Cronos and Rhea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27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71600"/>
            <a:ext cx="2082800" cy="3124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630235"/>
            <a:ext cx="4281488" cy="32069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371600"/>
            <a:ext cx="2895600" cy="499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92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Minerva</a:t>
            </a:r>
          </a:p>
          <a:p>
            <a:r>
              <a:rPr lang="en-US" dirty="0" smtClean="0"/>
              <a:t>Goddess of war, wisdom, and weaving</a:t>
            </a:r>
          </a:p>
          <a:p>
            <a:r>
              <a:rPr lang="en-US" dirty="0" smtClean="0"/>
              <a:t>Symbols: owl, aegis, spear</a:t>
            </a:r>
          </a:p>
          <a:p>
            <a:r>
              <a:rPr lang="en-US" dirty="0" smtClean="0"/>
              <a:t>Parent: Zeus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704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Athena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57324"/>
            <a:ext cx="4629150" cy="324731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491960"/>
            <a:ext cx="3352800" cy="28560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348049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91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Mars</a:t>
            </a:r>
          </a:p>
          <a:p>
            <a:r>
              <a:rPr lang="en-US" dirty="0" smtClean="0"/>
              <a:t>God of war</a:t>
            </a:r>
          </a:p>
          <a:p>
            <a:r>
              <a:rPr lang="en-US" dirty="0" smtClean="0"/>
              <a:t>Symbols: dogs, vultures, sword</a:t>
            </a:r>
          </a:p>
          <a:p>
            <a:r>
              <a:rPr lang="en-US" dirty="0" smtClean="0"/>
              <a:t>Parents: Zeus and Hera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863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0"/>
            <a:ext cx="6115987" cy="2743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4419600"/>
            <a:ext cx="6250214" cy="198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583748"/>
            <a:ext cx="2133600" cy="481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19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Hephaestus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Vulcan </a:t>
            </a:r>
          </a:p>
          <a:p>
            <a:r>
              <a:rPr lang="en-US" dirty="0" smtClean="0"/>
              <a:t>God of fire and metalworking</a:t>
            </a:r>
          </a:p>
          <a:p>
            <a:r>
              <a:rPr lang="en-US" dirty="0" smtClean="0"/>
              <a:t>Symbols: fire, anvil, forge</a:t>
            </a:r>
          </a:p>
          <a:p>
            <a:r>
              <a:rPr lang="en-US" dirty="0" smtClean="0"/>
              <a:t>Parent: Hera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4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Hephaestus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523998"/>
            <a:ext cx="2518593" cy="321468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489363"/>
            <a:ext cx="2162277" cy="32493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1523999"/>
            <a:ext cx="2551339" cy="32146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4876800"/>
            <a:ext cx="7801078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5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Jupiter</a:t>
            </a:r>
          </a:p>
          <a:p>
            <a:r>
              <a:rPr lang="en-US" dirty="0" smtClean="0"/>
              <a:t>God of the sky and weather, king of the gods</a:t>
            </a:r>
          </a:p>
          <a:p>
            <a:r>
              <a:rPr lang="en-US" dirty="0" smtClean="0"/>
              <a:t>Symbols: oak, thunderbolt, bull, eagle</a:t>
            </a:r>
          </a:p>
          <a:p>
            <a:r>
              <a:rPr lang="en-US" dirty="0" smtClean="0"/>
              <a:t>Parents: Cronus and Rhea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60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Apollo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Apollo</a:t>
            </a:r>
          </a:p>
          <a:p>
            <a:r>
              <a:rPr lang="en-US" dirty="0" smtClean="0"/>
              <a:t>God of the sun, music, light, and prophecy</a:t>
            </a:r>
          </a:p>
          <a:p>
            <a:r>
              <a:rPr lang="en-US" dirty="0" smtClean="0"/>
              <a:t>Symbols: Sun, bow and arrows, lyre</a:t>
            </a:r>
          </a:p>
          <a:p>
            <a:r>
              <a:rPr lang="en-US" dirty="0" smtClean="0"/>
              <a:t>Parents: Zeus and </a:t>
            </a:r>
            <a:r>
              <a:rPr lang="en-US" dirty="0" err="1" smtClean="0"/>
              <a:t>Leto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08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Apollo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543048"/>
            <a:ext cx="3181906" cy="478155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742" y="4580510"/>
            <a:ext cx="1752600" cy="22774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85874"/>
            <a:ext cx="4183684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301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Diana</a:t>
            </a:r>
          </a:p>
          <a:p>
            <a:r>
              <a:rPr lang="en-US" dirty="0" smtClean="0"/>
              <a:t>Goddess of the moon, childbirth, and wild things</a:t>
            </a:r>
          </a:p>
          <a:p>
            <a:r>
              <a:rPr lang="en-US" dirty="0" smtClean="0"/>
              <a:t>Symbols: moon, deer, bows and arrows</a:t>
            </a:r>
          </a:p>
          <a:p>
            <a:r>
              <a:rPr lang="en-US" dirty="0" smtClean="0"/>
              <a:t>Parents: Zeus and </a:t>
            </a:r>
            <a:r>
              <a:rPr lang="en-US" dirty="0" err="1" smtClean="0"/>
              <a:t>Leto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Artemis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828800"/>
            <a:ext cx="2514600" cy="410051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28800"/>
            <a:ext cx="4564422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73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3335524" cy="4038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16002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Roman name: Mercury</a:t>
            </a:r>
          </a:p>
          <a:p>
            <a:endParaRPr lang="en-US" dirty="0"/>
          </a:p>
          <a:p>
            <a:r>
              <a:rPr lang="en-US" dirty="0" smtClean="0"/>
              <a:t>God of merchants, travelers, and thieves</a:t>
            </a:r>
          </a:p>
          <a:p>
            <a:endParaRPr lang="en-US" dirty="0"/>
          </a:p>
          <a:p>
            <a:r>
              <a:rPr lang="en-US" dirty="0" smtClean="0"/>
              <a:t>Parents: Zeus and Maia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800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Aphrodite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52600"/>
            <a:ext cx="4125634" cy="3657600"/>
          </a:xfrm>
        </p:spPr>
      </p:pic>
      <p:sp>
        <p:nvSpPr>
          <p:cNvPr id="5" name="TextBox 4"/>
          <p:cNvSpPr txBox="1"/>
          <p:nvPr/>
        </p:nvSpPr>
        <p:spPr>
          <a:xfrm>
            <a:off x="5562600" y="1752600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Roman name: Venus</a:t>
            </a:r>
          </a:p>
          <a:p>
            <a:endParaRPr lang="en-US" dirty="0"/>
          </a:p>
          <a:p>
            <a:r>
              <a:rPr lang="en-US" dirty="0" smtClean="0"/>
              <a:t>Goddess of love and beauty</a:t>
            </a:r>
          </a:p>
          <a:p>
            <a:endParaRPr lang="en-US" dirty="0"/>
          </a:p>
          <a:p>
            <a:r>
              <a:rPr lang="en-US" dirty="0" smtClean="0"/>
              <a:t>Born from sea foam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58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Dionysus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0"/>
            <a:ext cx="4596104" cy="3505200"/>
          </a:xfrm>
        </p:spPr>
      </p:pic>
      <p:sp>
        <p:nvSpPr>
          <p:cNvPr id="5" name="TextBox 4"/>
          <p:cNvSpPr txBox="1"/>
          <p:nvPr/>
        </p:nvSpPr>
        <p:spPr>
          <a:xfrm>
            <a:off x="5638800" y="1524000"/>
            <a:ext cx="2743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Roman name: Bacchus or Liber</a:t>
            </a:r>
          </a:p>
          <a:p>
            <a:endParaRPr lang="en-US" dirty="0"/>
          </a:p>
          <a:p>
            <a:r>
              <a:rPr lang="en-US" dirty="0" smtClean="0"/>
              <a:t>God of wine, revelry, and theater</a:t>
            </a:r>
          </a:p>
          <a:p>
            <a:endParaRPr lang="en-US" dirty="0"/>
          </a:p>
          <a:p>
            <a:r>
              <a:rPr lang="en-US" dirty="0" smtClean="0"/>
              <a:t>Parents: Zeus </a:t>
            </a:r>
            <a:r>
              <a:rPr lang="en-US" smtClean="0"/>
              <a:t>and Semele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4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1219200"/>
            <a:ext cx="3568095" cy="4495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219200"/>
            <a:ext cx="5013959" cy="28926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4495800"/>
            <a:ext cx="39433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96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Poseidon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Neptune</a:t>
            </a:r>
          </a:p>
          <a:p>
            <a:r>
              <a:rPr lang="en-US" dirty="0" smtClean="0"/>
              <a:t>God of the sea, earthquakes, storms, and horses</a:t>
            </a:r>
          </a:p>
          <a:p>
            <a:r>
              <a:rPr lang="en-US" dirty="0" smtClean="0"/>
              <a:t>Symbols: horses, trident</a:t>
            </a:r>
          </a:p>
          <a:p>
            <a:r>
              <a:rPr lang="en-US" dirty="0" smtClean="0"/>
              <a:t>Parents: Cronos and Rhea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99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Poseidon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19200"/>
            <a:ext cx="3886200" cy="390354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126" y="1295399"/>
            <a:ext cx="2279073" cy="32488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218" y="4800600"/>
            <a:ext cx="3373582" cy="200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390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Pluto, Dis</a:t>
            </a:r>
          </a:p>
          <a:p>
            <a:r>
              <a:rPr lang="en-US" dirty="0" smtClean="0"/>
              <a:t>God of the underworld and wealth</a:t>
            </a:r>
          </a:p>
          <a:p>
            <a:r>
              <a:rPr lang="en-US" dirty="0" smtClean="0"/>
              <a:t>Symbols: </a:t>
            </a:r>
            <a:r>
              <a:rPr lang="en-US" dirty="0" err="1" smtClean="0"/>
              <a:t>bident</a:t>
            </a:r>
            <a:r>
              <a:rPr lang="en-US" dirty="0" smtClean="0"/>
              <a:t>, Cerberus, cap of invisibility</a:t>
            </a:r>
          </a:p>
          <a:p>
            <a:r>
              <a:rPr lang="en-US" dirty="0" smtClean="0"/>
              <a:t>Parents: Cronos and Rhea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4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71600"/>
            <a:ext cx="5162550" cy="28910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799" y="1295400"/>
            <a:ext cx="2779819" cy="441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4380200"/>
            <a:ext cx="2819400" cy="240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3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Hestia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 name: </a:t>
            </a:r>
            <a:r>
              <a:rPr lang="en-US" dirty="0" err="1" smtClean="0"/>
              <a:t>Vesta</a:t>
            </a:r>
            <a:endParaRPr lang="en-US" dirty="0" smtClean="0"/>
          </a:p>
          <a:p>
            <a:r>
              <a:rPr lang="en-US" dirty="0" smtClean="0"/>
              <a:t>Goddess of hearth and home</a:t>
            </a:r>
          </a:p>
          <a:p>
            <a:r>
              <a:rPr lang="en-US" dirty="0" smtClean="0"/>
              <a:t>Symbols: fire and hearth</a:t>
            </a:r>
          </a:p>
          <a:p>
            <a:r>
              <a:rPr lang="en-US" dirty="0" smtClean="0"/>
              <a:t>Parents: Cronos and Rhea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59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Hestia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05000"/>
            <a:ext cx="3429000" cy="453683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64" y="1914525"/>
            <a:ext cx="2205038" cy="441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6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333</Words>
  <Application>Microsoft Office PowerPoint</Application>
  <PresentationFormat>On-screen Show (4:3)</PresentationFormat>
  <Paragraphs>85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Greco Roman gods</vt:lpstr>
      <vt:lpstr>Zeus</vt:lpstr>
      <vt:lpstr>Zeus</vt:lpstr>
      <vt:lpstr>Poseidon</vt:lpstr>
      <vt:lpstr>Poseidon</vt:lpstr>
      <vt:lpstr>Hades</vt:lpstr>
      <vt:lpstr>Hades</vt:lpstr>
      <vt:lpstr>Hestia</vt:lpstr>
      <vt:lpstr>Hestia</vt:lpstr>
      <vt:lpstr>Demeter</vt:lpstr>
      <vt:lpstr>Demeter</vt:lpstr>
      <vt:lpstr>Hera</vt:lpstr>
      <vt:lpstr>Hera</vt:lpstr>
      <vt:lpstr>Athena</vt:lpstr>
      <vt:lpstr>Athena</vt:lpstr>
      <vt:lpstr>Ares</vt:lpstr>
      <vt:lpstr>Ares</vt:lpstr>
      <vt:lpstr>Hephaestus</vt:lpstr>
      <vt:lpstr>Hephaestus</vt:lpstr>
      <vt:lpstr>Apollo</vt:lpstr>
      <vt:lpstr>Apollo</vt:lpstr>
      <vt:lpstr>Artemis</vt:lpstr>
      <vt:lpstr>Artemis</vt:lpstr>
      <vt:lpstr>Hermes</vt:lpstr>
      <vt:lpstr>Aphrodite</vt:lpstr>
      <vt:lpstr>Dionysus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Greco Roman gods</dc:title>
  <dc:creator>James</dc:creator>
  <cp:lastModifiedBy>James</cp:lastModifiedBy>
  <cp:revision>16</cp:revision>
  <dcterms:created xsi:type="dcterms:W3CDTF">2014-08-28T22:55:41Z</dcterms:created>
  <dcterms:modified xsi:type="dcterms:W3CDTF">2014-08-29T03:27:23Z</dcterms:modified>
</cp:coreProperties>
</file>